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4" r:id="rId5"/>
    <p:sldId id="261" r:id="rId6"/>
    <p:sldId id="262" r:id="rId7"/>
    <p:sldId id="258" r:id="rId8"/>
    <p:sldId id="259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10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E50343-A0CC-9039-A2B6-5CD42B9E6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461665"/>
          </a:xfrm>
          <a:prstGeom prst="rect">
            <a:avLst/>
          </a:prstGeom>
          <a:solidFill>
            <a:srgbClr val="07204A"/>
          </a:solidFill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   Key Message</a:t>
            </a:r>
          </a:p>
        </p:txBody>
      </p:sp>
      <p:pic>
        <p:nvPicPr>
          <p:cNvPr id="3" name="Picture 2" descr="Design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0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914400"/>
            <a:ext cx="1080507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rPr dirty="0"/>
              <a:t>The current facility was not designed for projected staffing and operational demands.</a:t>
            </a:r>
            <a:endParaRPr lang="en-US" dirty="0"/>
          </a:p>
          <a:p>
            <a:pPr>
              <a:defRPr sz="2400"/>
            </a:pPr>
            <a:endParaRPr dirty="0"/>
          </a:p>
          <a:p>
            <a:pPr marL="342900" indent="-342900">
              <a:buFont typeface="Wingdings" panose="05000000000000000000" pitchFamily="2" charset="2"/>
              <a:buChar char="Ø"/>
              <a:defRPr sz="2000"/>
            </a:pPr>
            <a:r>
              <a:rPr dirty="0"/>
              <a:t>Strategic plans call for expanded services.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000"/>
            </a:pPr>
            <a:r>
              <a:rPr dirty="0"/>
              <a:t>Staffing plans require additional workspace.</a:t>
            </a:r>
          </a:p>
          <a:p>
            <a:pPr marL="342900" indent="-342900">
              <a:buFont typeface="Wingdings" panose="05000000000000000000" pitchFamily="2" charset="2"/>
              <a:buChar char="Ø"/>
              <a:defRPr sz="2000"/>
            </a:pPr>
            <a:r>
              <a:rPr dirty="0"/>
              <a:t>Remodeling now is more cost-effective than reacting later.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546D31-0C69-4C4C-DB34-40707C324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948" y="2764979"/>
            <a:ext cx="7756457" cy="38499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F6CDEA-3B71-0224-D650-FB788B36D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rgbClr val="07204A"/>
          </a:solidFill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   Inspection Benchmarking</a:t>
            </a:r>
          </a:p>
        </p:txBody>
      </p:sp>
      <p:pic>
        <p:nvPicPr>
          <p:cNvPr id="3" name="Picture 2" descr="Design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" y="0"/>
            <a:ext cx="457200" cy="45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8B6DB6-D717-FB5D-A12E-A99027B93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296" y="530726"/>
            <a:ext cx="9375407" cy="62502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33F22C-EA78-BDB4-7B3B-9C540E74C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8B524E-4EB0-8A87-C340-4CF8160F5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5820D2-F512-3DEA-993D-4F77D5B7E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33535A-417B-398F-B3DE-0D8AAC029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1D48B4-E1FC-69A5-B2F3-D817ECCE1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6A1C0CC502D245B125649852F54C1A" ma:contentTypeVersion="9" ma:contentTypeDescription="Create a new document." ma:contentTypeScope="" ma:versionID="eebbfb4fabe980412bd4bc81c646ff34">
  <xsd:schema xmlns:xsd="http://www.w3.org/2001/XMLSchema" xmlns:xs="http://www.w3.org/2001/XMLSchema" xmlns:p="http://schemas.microsoft.com/office/2006/metadata/properties" xmlns:ns2="f66f0eb7-a69a-45ca-9a02-652e97d2a615" targetNamespace="http://schemas.microsoft.com/office/2006/metadata/properties" ma:root="true" ma:fieldsID="273108d9cf2c9b422bd7c64eda8daf52" ns2:_="">
    <xsd:import namespace="f66f0eb7-a69a-45ca-9a02-652e97d2a6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Note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f0eb7-a69a-45ca-9a02-652e97d2a6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s" ma:index="10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f66f0eb7-a69a-45ca-9a02-652e97d2a615" xsi:nil="true"/>
  </documentManagement>
</p:properties>
</file>

<file path=customXml/itemProps1.xml><?xml version="1.0" encoding="utf-8"?>
<ds:datastoreItem xmlns:ds="http://schemas.openxmlformats.org/officeDocument/2006/customXml" ds:itemID="{55D3B676-1C99-42F1-850B-AF3944284507}"/>
</file>

<file path=customXml/itemProps2.xml><?xml version="1.0" encoding="utf-8"?>
<ds:datastoreItem xmlns:ds="http://schemas.openxmlformats.org/officeDocument/2006/customXml" ds:itemID="{520C3FE2-F872-470B-B4DF-E295C9999663}"/>
</file>

<file path=customXml/itemProps3.xml><?xml version="1.0" encoding="utf-8"?>
<ds:datastoreItem xmlns:ds="http://schemas.openxmlformats.org/officeDocument/2006/customXml" ds:itemID="{EB0D6F85-165F-44BC-8FC4-506591FD35F6}"/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41</Words>
  <Application>Microsoft Office PowerPoint</Application>
  <PresentationFormat>Widescreen</PresentationFormat>
  <Paragraphs>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Jamie Moore</cp:lastModifiedBy>
  <cp:revision>6</cp:revision>
  <dcterms:created xsi:type="dcterms:W3CDTF">2013-01-27T09:14:16Z</dcterms:created>
  <dcterms:modified xsi:type="dcterms:W3CDTF">2026-06-17T20:31:08Z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0x010100B46A1C0CC502D245B125649852F54C1A</vt:lpwstr>
  </property>
</Properties>
</file>